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Sheet1!$A$2:$A$12</c:f>
              <c:numCache>
                <c:formatCode>General</c:formatCode>
                <c:ptCount val="11"/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77</c:v>
                </c:pt>
                <c:pt idx="1">
                  <c:v>69</c:v>
                </c:pt>
                <c:pt idx="2">
                  <c:v>65</c:v>
                </c:pt>
                <c:pt idx="3">
                  <c:v>61</c:v>
                </c:pt>
                <c:pt idx="4">
                  <c:v>61</c:v>
                </c:pt>
                <c:pt idx="5">
                  <c:v>57</c:v>
                </c:pt>
                <c:pt idx="6">
                  <c:v>13</c:v>
                </c:pt>
                <c:pt idx="7">
                  <c:v>13</c:v>
                </c:pt>
                <c:pt idx="8">
                  <c:v>9</c:v>
                </c:pt>
                <c:pt idx="9">
                  <c:v>9</c:v>
                </c:pt>
                <c:pt idx="10">
                  <c:v>5</c:v>
                </c:pt>
              </c:numCache>
            </c:numRef>
          </c:val>
        </c:ser>
        <c:axId val="93403008"/>
        <c:axId val="93432064"/>
      </c:barChart>
      <c:catAx>
        <c:axId val="93403008"/>
        <c:scaling>
          <c:orientation val="minMax"/>
        </c:scaling>
        <c:delete val="1"/>
        <c:axPos val="b"/>
        <c:numFmt formatCode="General" sourceLinked="1"/>
        <c:tickLblPos val="nextTo"/>
        <c:crossAx val="93432064"/>
        <c:crosses val="autoZero"/>
        <c:auto val="1"/>
        <c:lblAlgn val="ctr"/>
        <c:lblOffset val="100"/>
      </c:catAx>
      <c:valAx>
        <c:axId val="93432064"/>
        <c:scaling>
          <c:orientation val="minMax"/>
        </c:scaling>
        <c:delete val="1"/>
        <c:axPos val="l"/>
        <c:numFmt formatCode="General" sourceLinked="1"/>
        <c:tickLblPos val="nextTo"/>
        <c:crossAx val="934030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lt-L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Sheet1!$A$2:$A$23</c:f>
              <c:numCache>
                <c:formatCode>General</c:formatCode>
                <c:ptCount val="22"/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85</c:v>
                </c:pt>
                <c:pt idx="1">
                  <c:v>81</c:v>
                </c:pt>
                <c:pt idx="2">
                  <c:v>77</c:v>
                </c:pt>
                <c:pt idx="3">
                  <c:v>77</c:v>
                </c:pt>
                <c:pt idx="4">
                  <c:v>69</c:v>
                </c:pt>
                <c:pt idx="5">
                  <c:v>65</c:v>
                </c:pt>
                <c:pt idx="6">
                  <c:v>61</c:v>
                </c:pt>
                <c:pt idx="7">
                  <c:v>57</c:v>
                </c:pt>
                <c:pt idx="8">
                  <c:v>57</c:v>
                </c:pt>
                <c:pt idx="9">
                  <c:v>53</c:v>
                </c:pt>
                <c:pt idx="10">
                  <c:v>53</c:v>
                </c:pt>
                <c:pt idx="11">
                  <c:v>45</c:v>
                </c:pt>
                <c:pt idx="12">
                  <c:v>41</c:v>
                </c:pt>
                <c:pt idx="13">
                  <c:v>41</c:v>
                </c:pt>
                <c:pt idx="14">
                  <c:v>37</c:v>
                </c:pt>
                <c:pt idx="15">
                  <c:v>33</c:v>
                </c:pt>
                <c:pt idx="16">
                  <c:v>17</c:v>
                </c:pt>
                <c:pt idx="17">
                  <c:v>13</c:v>
                </c:pt>
                <c:pt idx="18">
                  <c:v>9</c:v>
                </c:pt>
                <c:pt idx="19">
                  <c:v>9</c:v>
                </c:pt>
                <c:pt idx="20">
                  <c:v>5</c:v>
                </c:pt>
                <c:pt idx="21">
                  <c:v>5</c:v>
                </c:pt>
              </c:numCache>
            </c:numRef>
          </c:val>
        </c:ser>
        <c:axId val="90172800"/>
        <c:axId val="89859200"/>
      </c:barChart>
      <c:catAx>
        <c:axId val="90172800"/>
        <c:scaling>
          <c:orientation val="minMax"/>
        </c:scaling>
        <c:delete val="1"/>
        <c:axPos val="b"/>
        <c:numFmt formatCode="General" sourceLinked="1"/>
        <c:tickLblPos val="nextTo"/>
        <c:crossAx val="89859200"/>
        <c:crosses val="autoZero"/>
        <c:auto val="1"/>
        <c:lblAlgn val="ctr"/>
        <c:lblOffset val="100"/>
      </c:catAx>
      <c:valAx>
        <c:axId val="89859200"/>
        <c:scaling>
          <c:orientation val="minMax"/>
        </c:scaling>
        <c:delete val="1"/>
        <c:axPos val="l"/>
        <c:numFmt formatCode="General" sourceLinked="1"/>
        <c:tickLblPos val="nextTo"/>
        <c:crossAx val="901728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lt-L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Sheet1!$A$2:$A$34</c:f>
              <c:numCache>
                <c:formatCode>General</c:formatCode>
                <c:ptCount val="33"/>
              </c:numCache>
            </c:num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85</c:v>
                </c:pt>
                <c:pt idx="1">
                  <c:v>81</c:v>
                </c:pt>
                <c:pt idx="2">
                  <c:v>77</c:v>
                </c:pt>
                <c:pt idx="3">
                  <c:v>77</c:v>
                </c:pt>
                <c:pt idx="4">
                  <c:v>77</c:v>
                </c:pt>
                <c:pt idx="5">
                  <c:v>69</c:v>
                </c:pt>
                <c:pt idx="6">
                  <c:v>69</c:v>
                </c:pt>
                <c:pt idx="7">
                  <c:v>65</c:v>
                </c:pt>
                <c:pt idx="8">
                  <c:v>65</c:v>
                </c:pt>
                <c:pt idx="9">
                  <c:v>61</c:v>
                </c:pt>
                <c:pt idx="10">
                  <c:v>61</c:v>
                </c:pt>
                <c:pt idx="11">
                  <c:v>61</c:v>
                </c:pt>
                <c:pt idx="12">
                  <c:v>57</c:v>
                </c:pt>
                <c:pt idx="13">
                  <c:v>57</c:v>
                </c:pt>
                <c:pt idx="14">
                  <c:v>57</c:v>
                </c:pt>
                <c:pt idx="15">
                  <c:v>53</c:v>
                </c:pt>
                <c:pt idx="16">
                  <c:v>53</c:v>
                </c:pt>
                <c:pt idx="17">
                  <c:v>45</c:v>
                </c:pt>
                <c:pt idx="18">
                  <c:v>41</c:v>
                </c:pt>
                <c:pt idx="19">
                  <c:v>41</c:v>
                </c:pt>
                <c:pt idx="20">
                  <c:v>37</c:v>
                </c:pt>
                <c:pt idx="21">
                  <c:v>33</c:v>
                </c:pt>
                <c:pt idx="22">
                  <c:v>17</c:v>
                </c:pt>
                <c:pt idx="23">
                  <c:v>13</c:v>
                </c:pt>
                <c:pt idx="24">
                  <c:v>13</c:v>
                </c:pt>
                <c:pt idx="25">
                  <c:v>13</c:v>
                </c:pt>
                <c:pt idx="26">
                  <c:v>9</c:v>
                </c:pt>
                <c:pt idx="27">
                  <c:v>9</c:v>
                </c:pt>
                <c:pt idx="28">
                  <c:v>9</c:v>
                </c:pt>
                <c:pt idx="29">
                  <c:v>9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</c:numCache>
            </c:numRef>
          </c:val>
        </c:ser>
        <c:axId val="93340416"/>
        <c:axId val="93472640"/>
      </c:barChart>
      <c:catAx>
        <c:axId val="93340416"/>
        <c:scaling>
          <c:orientation val="minMax"/>
        </c:scaling>
        <c:delete val="1"/>
        <c:axPos val="b"/>
        <c:numFmt formatCode="General" sourceLinked="1"/>
        <c:tickLblPos val="nextTo"/>
        <c:crossAx val="93472640"/>
        <c:crosses val="autoZero"/>
        <c:auto val="1"/>
        <c:lblAlgn val="ctr"/>
        <c:lblOffset val="100"/>
      </c:catAx>
      <c:valAx>
        <c:axId val="93472640"/>
        <c:scaling>
          <c:orientation val="minMax"/>
        </c:scaling>
        <c:delete val="1"/>
        <c:axPos val="l"/>
        <c:numFmt formatCode="General" sourceLinked="1"/>
        <c:tickLblPos val="nextTo"/>
        <c:crossAx val="933404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lt-L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lt-LT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0D51D5A-DE36-4E47-8CEE-9B3EB03498C0}" type="datetimeFigureOut">
              <a:rPr lang="lt-LT" smtClean="0"/>
              <a:t>2008.04.11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A4B9279-8DAE-4F94-BCCE-78258C898B35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Žadintuvas</a:t>
            </a:r>
            <a:endParaRPr lang="lt-LT" dirty="0"/>
          </a:p>
        </p:txBody>
      </p:sp>
      <p:pic>
        <p:nvPicPr>
          <p:cNvPr id="1026" name="Picture 2" descr="zadintuvas_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876"/>
            <a:ext cx="4312453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Sąlyga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Visi ją skaitėte =)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Sprendimas 1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Atsitiktinis</a:t>
            </a:r>
          </a:p>
          <a:p>
            <a:r>
              <a:rPr lang="lt-LT" dirty="0" smtClean="0"/>
              <a:t>Pasirenkame atsitiktinį langelį.</a:t>
            </a:r>
          </a:p>
          <a:p>
            <a:r>
              <a:rPr lang="lt-LT" dirty="0" smtClean="0"/>
              <a:t>Tą darome tol, kol telieka tik vienas langelis tenkinantis atstumus.</a:t>
            </a:r>
          </a:p>
          <a:p>
            <a:r>
              <a:rPr lang="lt-LT" dirty="0" smtClean="0"/>
              <a:t>Yra testų, kurių neįveikia (reikia per daug užklausų).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Sprendimas 2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Pasirenkame po tašką prie kiekvienos sienos.</a:t>
            </a:r>
          </a:p>
          <a:p>
            <a:r>
              <a:rPr lang="lt-LT" dirty="0" smtClean="0"/>
              <a:t>Lieka vienas taškas: turim sprendimą.</a:t>
            </a:r>
          </a:p>
          <a:p>
            <a:r>
              <a:rPr lang="lt-LT" dirty="0" smtClean="0"/>
              <a:t>Lieka keli taškai išsidėstę vienoje įstrižainėje</a:t>
            </a:r>
          </a:p>
          <a:p>
            <a:pPr lvl="1"/>
            <a:r>
              <a:rPr lang="lt-LT" dirty="0" smtClean="0"/>
              <a:t>Ieškome taškų, kurie vienareikšmiškai duotų atsakymą.</a:t>
            </a:r>
          </a:p>
          <a:p>
            <a:pPr lvl="1"/>
            <a:r>
              <a:rPr lang="lt-LT" dirty="0" smtClean="0"/>
              <a:t>Jei tokių nėra, pabandome tašką, kuris blogiausiu atveju paliktų kuo mažiau galimų vietų.</a:t>
            </a:r>
          </a:p>
          <a:p>
            <a:pPr lvl="1"/>
            <a:r>
              <a:rPr lang="lt-LT" dirty="0" smtClean="0"/>
              <a:t>Panaudosime ne daugiau 6-7 užklausas.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Rezultatai (jaunesni)</a:t>
            </a:r>
            <a:endParaRPr lang="lt-L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Rezultatai (vyresni)</a:t>
            </a:r>
            <a:endParaRPr lang="lt-L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Rezultatai (bendri)</a:t>
            </a:r>
            <a:endParaRPr lang="lt-L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</TotalTime>
  <Words>100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Žadintuvas</vt:lpstr>
      <vt:lpstr>Sąlyga</vt:lpstr>
      <vt:lpstr>Sprendimas 1</vt:lpstr>
      <vt:lpstr>Sprendimas 2</vt:lpstr>
      <vt:lpstr>Rezultatai (jaunesni)</vt:lpstr>
      <vt:lpstr>Rezultatai (vyresni)</vt:lpstr>
      <vt:lpstr>Rezultatai (bendri)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Žadintuvas</dc:title>
  <dc:creator>Vytis</dc:creator>
  <cp:lastModifiedBy>Vytis</cp:lastModifiedBy>
  <cp:revision>4</cp:revision>
  <dcterms:created xsi:type="dcterms:W3CDTF">2008-04-11T14:04:32Z</dcterms:created>
  <dcterms:modified xsi:type="dcterms:W3CDTF">2008-04-11T14:36:12Z</dcterms:modified>
</cp:coreProperties>
</file>